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64" r:id="rId5"/>
    <p:sldId id="265" r:id="rId6"/>
    <p:sldId id="257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50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25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29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9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22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99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65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45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04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7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1176B-578C-0747-9410-4115157460BF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E137-4127-5042-AEA6-B83BF34C1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8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69761"/>
            <a:ext cx="7772400" cy="4086499"/>
          </a:xfrm>
        </p:spPr>
        <p:txBody>
          <a:bodyPr>
            <a:normAutofit/>
          </a:bodyPr>
          <a:lstStyle/>
          <a:p>
            <a:r>
              <a:rPr lang="fr-FR" sz="4800" b="1" dirty="0" smtClean="0"/>
              <a:t>RÉCUPÉRATION PRÉCOCE</a:t>
            </a:r>
            <a:br>
              <a:rPr lang="fr-FR" sz="4800" b="1" dirty="0" smtClean="0"/>
            </a:br>
            <a:r>
              <a:rPr lang="fr-FR" sz="4800" b="1" dirty="0" smtClean="0"/>
              <a:t>EN</a:t>
            </a:r>
            <a:br>
              <a:rPr lang="fr-FR" sz="4800" b="1" dirty="0" smtClean="0"/>
            </a:br>
            <a:r>
              <a:rPr lang="fr-FR" sz="4800" b="1" dirty="0" smtClean="0"/>
              <a:t> CHIRURGIE ORTHOPÉDIQUE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1819" y="6250797"/>
            <a:ext cx="818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												ALES-CHIRORTHO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6723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ACTEURS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PATIENTS</a:t>
            </a:r>
          </a:p>
          <a:p>
            <a:endParaRPr lang="fr-FR" dirty="0"/>
          </a:p>
          <a:p>
            <a:r>
              <a:rPr lang="fr-FR" dirty="0" smtClean="0"/>
              <a:t>NOUS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Et..VOUS</a:t>
            </a:r>
            <a:r>
              <a:rPr lang="fr-FR" dirty="0" smtClean="0"/>
              <a:t> !!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			</a:t>
            </a:r>
            <a:r>
              <a:rPr lang="fr-FR" sz="4800" b="1" dirty="0" smtClean="0"/>
              <a:t>MERCI  A  TOUS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93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ENJEUX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21954"/>
            <a:ext cx="8229600" cy="458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	</a:t>
            </a:r>
            <a:r>
              <a:rPr lang="fr-FR" sz="3600" u="sng" dirty="0" smtClean="0"/>
              <a:t>HUMAINS</a:t>
            </a:r>
          </a:p>
          <a:p>
            <a:r>
              <a:rPr lang="fr-FR" dirty="0" smtClean="0"/>
              <a:t>Allongement de la durée de vie « active »</a:t>
            </a:r>
          </a:p>
          <a:p>
            <a:r>
              <a:rPr lang="fr-FR" dirty="0" smtClean="0"/>
              <a:t>Amélioration de la qualité de vie</a:t>
            </a:r>
          </a:p>
          <a:p>
            <a:r>
              <a:rPr lang="fr-FR" dirty="0" smtClean="0"/>
              <a:t>Exigence de résultat</a:t>
            </a:r>
          </a:p>
          <a:p>
            <a:pPr lvl="1"/>
            <a:r>
              <a:rPr lang="fr-FR" dirty="0" smtClean="0"/>
              <a:t>Qualitatif</a:t>
            </a:r>
          </a:p>
          <a:p>
            <a:pPr lvl="1"/>
            <a:r>
              <a:rPr lang="fr-FR" dirty="0" smtClean="0"/>
              <a:t>Rapide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2910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4-05-26 à 18.53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043"/>
          <a:stretch>
            <a:fillRect/>
          </a:stretch>
        </p:blipFill>
        <p:spPr>
          <a:xfrm>
            <a:off x="457200" y="18487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6475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IMG_138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5101"/>
          <a:stretch/>
        </p:blipFill>
        <p:spPr>
          <a:xfrm>
            <a:off x="345122" y="274638"/>
            <a:ext cx="3547851" cy="6426365"/>
          </a:xfrm>
        </p:spPr>
      </p:pic>
    </p:spTree>
    <p:extLst>
      <p:ext uri="{BB962C8B-B14F-4D97-AF65-F5344CB8AC3E}">
        <p14:creationId xmlns:p14="http://schemas.microsoft.com/office/powerpoint/2010/main" val="125966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IMG_1382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15101"/>
          <a:stretch/>
        </p:blipFill>
        <p:spPr>
          <a:xfrm>
            <a:off x="193502" y="0"/>
            <a:ext cx="3809910" cy="6901044"/>
          </a:xfrm>
        </p:spPr>
      </p:pic>
      <p:sp>
        <p:nvSpPr>
          <p:cNvPr id="3" name="ZoneTexte 2"/>
          <p:cNvSpPr txBox="1"/>
          <p:nvPr/>
        </p:nvSpPr>
        <p:spPr>
          <a:xfrm>
            <a:off x="4127655" y="274638"/>
            <a:ext cx="4431363" cy="6426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G_146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39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ENJEUX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8138"/>
          </a:xfrm>
        </p:spPr>
        <p:txBody>
          <a:bodyPr/>
          <a:lstStyle/>
          <a:p>
            <a:pPr marL="0" indent="0">
              <a:buNone/>
            </a:pPr>
            <a:r>
              <a:rPr lang="fr-FR" sz="3600" u="sng" dirty="0" smtClean="0"/>
              <a:t>ECONOMIQUES</a:t>
            </a:r>
          </a:p>
          <a:p>
            <a:pPr lvl="1"/>
            <a:r>
              <a:rPr lang="fr-FR" dirty="0" smtClean="0"/>
              <a:t>Déficit de la branche santé à combler</a:t>
            </a:r>
          </a:p>
          <a:p>
            <a:pPr lvl="1"/>
            <a:r>
              <a:rPr lang="fr-FR" dirty="0" smtClean="0"/>
              <a:t>10 milliards à trouver</a:t>
            </a:r>
          </a:p>
          <a:p>
            <a:pPr lvl="1"/>
            <a:r>
              <a:rPr lang="fr-FR" dirty="0" smtClean="0"/>
              <a:t>Assurer la pérennité des établissements de santé privés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0137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SOLUTIONS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637" y="1600200"/>
            <a:ext cx="9045363" cy="4525963"/>
          </a:xfrm>
        </p:spPr>
        <p:txBody>
          <a:bodyPr/>
          <a:lstStyle/>
          <a:p>
            <a:r>
              <a:rPr lang="fr-FR" dirty="0" smtClean="0"/>
              <a:t>Amélioration des techniques chirurgicales</a:t>
            </a:r>
          </a:p>
          <a:p>
            <a:r>
              <a:rPr lang="fr-FR" dirty="0" smtClean="0"/>
              <a:t>Développement de nouvelles techniques et de nouveaux implants</a:t>
            </a:r>
          </a:p>
          <a:p>
            <a:r>
              <a:rPr lang="fr-FR" dirty="0" smtClean="0"/>
              <a:t>Modification de la prise en charge péri-opératoire:</a:t>
            </a:r>
          </a:p>
          <a:p>
            <a:pPr lvl="1"/>
            <a:r>
              <a:rPr lang="fr-FR" dirty="0" smtClean="0"/>
              <a:t>L’ambulatoire</a:t>
            </a:r>
          </a:p>
          <a:p>
            <a:pPr lvl="1"/>
            <a:r>
              <a:rPr lang="fr-FR" dirty="0" smtClean="0"/>
              <a:t>Les soins de suites et centre de rééducation</a:t>
            </a:r>
          </a:p>
          <a:p>
            <a:pPr lvl="1"/>
            <a:r>
              <a:rPr lang="fr-FR" dirty="0" smtClean="0"/>
              <a:t>La récupération rapide (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track</a:t>
            </a:r>
            <a:r>
              <a:rPr lang="fr-FR" dirty="0" smtClean="0"/>
              <a:t>, réhabilitation précoce..)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34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MOYENS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Financiers ?! </a:t>
            </a:r>
            <a:r>
              <a:rPr lang="fr-FR" dirty="0" smtClean="0">
                <a:sym typeface="Wingdings"/>
              </a:rPr>
              <a:t></a:t>
            </a:r>
          </a:p>
          <a:p>
            <a:r>
              <a:rPr lang="fr-FR" dirty="0" smtClean="0">
                <a:sym typeface="Wingdings"/>
              </a:rPr>
              <a:t>Humains et culturels</a:t>
            </a:r>
          </a:p>
          <a:p>
            <a:pPr lvl="1"/>
            <a:r>
              <a:rPr lang="fr-FR" dirty="0" smtClean="0">
                <a:sym typeface="Wingdings"/>
              </a:rPr>
              <a:t>Le patient au centre du système</a:t>
            </a:r>
          </a:p>
          <a:p>
            <a:pPr lvl="1"/>
            <a:r>
              <a:rPr lang="fr-FR" dirty="0" smtClean="0">
                <a:sym typeface="Wingdings"/>
              </a:rPr>
              <a:t>Le patient responsable</a:t>
            </a:r>
          </a:p>
          <a:p>
            <a:pPr lvl="1"/>
            <a:r>
              <a:rPr lang="fr-FR" dirty="0" smtClean="0">
                <a:sym typeface="Wingdings"/>
              </a:rPr>
              <a:t>Dédramatiser et démystifier sans banaliser</a:t>
            </a:r>
          </a:p>
          <a:p>
            <a:pPr lvl="1"/>
            <a:r>
              <a:rPr lang="fr-FR" dirty="0" smtClean="0">
                <a:sym typeface="Wingdings"/>
              </a:rPr>
              <a:t>INFORMER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44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ACTEURS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PATIENTS</a:t>
            </a:r>
          </a:p>
          <a:p>
            <a:endParaRPr lang="fr-FR" dirty="0"/>
          </a:p>
          <a:p>
            <a:r>
              <a:rPr lang="fr-FR" smtClean="0"/>
              <a:t>NOUS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Et..VOUS</a:t>
            </a:r>
            <a:r>
              <a:rPr lang="fr-FR" dirty="0" smtClean="0"/>
              <a:t> !!</a:t>
            </a:r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060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117</Words>
  <Application>Microsoft Macintosh PowerPoint</Application>
  <PresentationFormat>Présentation à l'écran (4:3)</PresentationFormat>
  <Paragraphs>43</Paragraphs>
  <Slides>10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RÉCUPÉRATION PRÉCOCE EN  CHIRURGIE ORTHOPÉDIQUE</vt:lpstr>
      <vt:lpstr>LES ENJEUX</vt:lpstr>
      <vt:lpstr>Présentation PowerPoint</vt:lpstr>
      <vt:lpstr>Présentation PowerPoint</vt:lpstr>
      <vt:lpstr>Présentation PowerPoint</vt:lpstr>
      <vt:lpstr>LES ENJEUX</vt:lpstr>
      <vt:lpstr>LES SOLUTIONS</vt:lpstr>
      <vt:lpstr>LES MOYENS</vt:lpstr>
      <vt:lpstr>LES ACTEURS</vt:lpstr>
      <vt:lpstr>LES ACTEURS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RÉCUPÉRATION PRÉCOCE EN  CHIRURGIE ORTHOPÉDIQUE</dc:title>
  <dc:creator>Admin</dc:creator>
  <cp:lastModifiedBy>Admin</cp:lastModifiedBy>
  <cp:revision>11</cp:revision>
  <dcterms:created xsi:type="dcterms:W3CDTF">2014-05-24T09:03:42Z</dcterms:created>
  <dcterms:modified xsi:type="dcterms:W3CDTF">2014-05-26T19:22:01Z</dcterms:modified>
</cp:coreProperties>
</file>