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586" autoAdjust="0"/>
  </p:normalViewPr>
  <p:slideViewPr>
    <p:cSldViewPr snapToGrid="0" snapToObjects="1">
      <p:cViewPr varScale="1">
        <p:scale>
          <a:sx n="103" d="100"/>
          <a:sy n="103" d="100"/>
        </p:scale>
        <p:origin x="-9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3B6-61E9-EE45-888F-23E9BD48E132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71E-3CE0-BD47-8B26-E1C8FB667E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41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3B6-61E9-EE45-888F-23E9BD48E132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71E-3CE0-BD47-8B26-E1C8FB667E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51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3B6-61E9-EE45-888F-23E9BD48E132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71E-3CE0-BD47-8B26-E1C8FB667E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21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3B6-61E9-EE45-888F-23E9BD48E132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71E-3CE0-BD47-8B26-E1C8FB667E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68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3B6-61E9-EE45-888F-23E9BD48E132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71E-3CE0-BD47-8B26-E1C8FB667E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37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3B6-61E9-EE45-888F-23E9BD48E132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71E-3CE0-BD47-8B26-E1C8FB667E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9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3B6-61E9-EE45-888F-23E9BD48E132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71E-3CE0-BD47-8B26-E1C8FB667E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28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3B6-61E9-EE45-888F-23E9BD48E132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71E-3CE0-BD47-8B26-E1C8FB667E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97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3B6-61E9-EE45-888F-23E9BD48E132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71E-3CE0-BD47-8B26-E1C8FB667E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54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3B6-61E9-EE45-888F-23E9BD48E132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71E-3CE0-BD47-8B26-E1C8FB667E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42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3B6-61E9-EE45-888F-23E9BD48E132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71E-3CE0-BD47-8B26-E1C8FB667E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92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83B6-61E9-EE45-888F-23E9BD48E132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8D71E-3CE0-BD47-8B26-E1C8FB667E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29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file://localhost/Users/admin/Desktop/Capture%20d%E2%80%99e%CC%81cran%202013-10-08%20a%CC%80%2017.29.35.p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file://localhost/Users/admin/Desktop/Capture%20d%E2%80%99e%CC%81cran%202013-10-08%20a%CC%80%2018.32.36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file://localhost/Users/admin/Desktop/Capture%20d%E2%80%99e%CC%81cran%202013-10-08%20a%CC%80%2018.26.09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file://localhost/Users/admin/Desktop/Capture%20d%E2%80%99e%CC%81cran%202013-10-08%20a%CC%80%2018.50.33.p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file://localhost/Users/admin/Desktop/Capture%20d%E2%80%99e%CC%81cran%202013-10-08%20a%CC%80%2018.53.26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file://localhost/Users/admin/Desktop/Capture%20d%E2%80%99e%CC%81cran%202013-10-08%20a%CC%80%2018.55.26.p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file://localhost/Users/admin/Desktop/Capture%20d%E2%80%99e%CC%81cran%202013-10-08%20a%CC%80%2017.47.18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file://localhost/Users/admin/Desktop/Capture%20d%E2%80%99e%CC%81cran%202013-10-08%20a%CC%80%2017.50.30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file://localhost/Users/admin/Desktop/Capture%20d%E2%80%99e%CC%81cran%202013-10-08%20a%CC%80%2017.53.53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dmin/Desktop/Capture%20d%E2%80%99e%CC%81cran%202013-10-08%20a%CC%80%2018.11.29.png" TargetMode="External"/><Relationship Id="rId4" Type="http://schemas.openxmlformats.org/officeDocument/2006/relationships/image" Target="../media/image6.png"/><Relationship Id="rId5" Type="http://schemas.openxmlformats.org/officeDocument/2006/relationships/image" Target="file://localhost/Users/admin/Desktop/Capture%20d%E2%80%99e%CC%81cran%202013-10-08%20a%CC%80%2018.12.48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file://localhost/Users/admin/Desktop/Capture%20d%E2%80%99e%CC%81cran%202013-10-08%20a%CC%80%2018.18.15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file://localhost/Users/admin/Desktop/Capture%20d%E2%80%99e%CC%81cran%202013-10-08%20a%CC%80%2018.04.56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file://localhost/Users/admin/Desktop/Capture%20d%E2%80%99e%CC%81cran%202013-10-08%20a%CC%80%2018.24.06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76614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 b="1" dirty="0" smtClean="0"/>
              <a:t>IMAGERIE DU COUDE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>
              <a:effectLst/>
            </a:endParaRPr>
          </a:p>
          <a:p>
            <a:endParaRPr lang="fr-FR" dirty="0"/>
          </a:p>
        </p:txBody>
      </p:sp>
      <p:pic>
        <p:nvPicPr>
          <p:cNvPr id="4" name="Capture d’écran 2013-10-08 à 17.29.35.png" descr="/Users/admin/Desktop/Capture d’écran 2013-10-08 à 17.29.35.pn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9" b="12926"/>
          <a:stretch/>
        </p:blipFill>
        <p:spPr>
          <a:xfrm>
            <a:off x="2208451" y="2007810"/>
            <a:ext cx="4625359" cy="4620337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6" name="ZoneTexte 5"/>
          <p:cNvSpPr txBox="1"/>
          <p:nvPr/>
        </p:nvSpPr>
        <p:spPr>
          <a:xfrm>
            <a:off x="7220857" y="6180667"/>
            <a:ext cx="144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6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JACO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62022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L’ARTHROSCANNER</a:t>
            </a:r>
            <a:endParaRPr lang="fr-FR" sz="6000" b="1" dirty="0"/>
          </a:p>
        </p:txBody>
      </p:sp>
      <p:pic>
        <p:nvPicPr>
          <p:cNvPr id="4" name="Capture d’écran 2013-10-08 à 18.32.36.png" descr="/Users/admin/Desktop/Capture d’écran 2013-10-08 à 18.32.36.pn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3" b="108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938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RECONSTRUCTIONS 3D</a:t>
            </a:r>
            <a:endParaRPr lang="fr-FR" sz="6000" b="1" dirty="0"/>
          </a:p>
        </p:txBody>
      </p:sp>
      <p:pic>
        <p:nvPicPr>
          <p:cNvPr id="4" name="Capture d’écran 2013-10-08 à 18.26.09.png" descr="/Users/admin/Desktop/Capture d’écran 2013-10-08 à 18.26.09.pn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5" b="8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007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INDICATIONS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55004"/>
            <a:ext cx="8229600" cy="4525963"/>
          </a:xfrm>
        </p:spPr>
        <p:txBody>
          <a:bodyPr/>
          <a:lstStyle/>
          <a:p>
            <a:r>
              <a:rPr lang="fr-FR" dirty="0" smtClean="0"/>
              <a:t>Traumatologie: bilan </a:t>
            </a:r>
            <a:r>
              <a:rPr lang="fr-FR" dirty="0" err="1" smtClean="0"/>
              <a:t>pré-opératoire</a:t>
            </a:r>
            <a:r>
              <a:rPr lang="fr-FR" dirty="0" smtClean="0"/>
              <a:t> des fractures complexes articulaires</a:t>
            </a:r>
          </a:p>
          <a:p>
            <a:r>
              <a:rPr lang="fr-FR" dirty="0" smtClean="0"/>
              <a:t>Bilan </a:t>
            </a:r>
            <a:r>
              <a:rPr lang="fr-FR" dirty="0" err="1" smtClean="0"/>
              <a:t>pré-opératoire</a:t>
            </a:r>
            <a:r>
              <a:rPr lang="fr-FR" dirty="0" smtClean="0"/>
              <a:t> du coude dégénératif et des séquelles traumatiques</a:t>
            </a:r>
          </a:p>
          <a:p>
            <a:r>
              <a:rPr lang="fr-FR" dirty="0" smtClean="0"/>
              <a:t>Pathologie synoviale et cartilagineuse</a:t>
            </a:r>
          </a:p>
          <a:p>
            <a:r>
              <a:rPr lang="fr-FR" dirty="0" smtClean="0"/>
              <a:t>Pathologie tumorale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037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L’IRM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EXAMEN DE COMPLÉMENT OU DE RÉFÉRENCE</a:t>
            </a:r>
          </a:p>
          <a:p>
            <a:r>
              <a:rPr lang="fr-FR" dirty="0" smtClean="0"/>
              <a:t>INDICATIONS</a:t>
            </a:r>
          </a:p>
          <a:p>
            <a:pPr lvl="1"/>
            <a:r>
              <a:rPr lang="fr-FR" dirty="0" smtClean="0"/>
              <a:t>PATHOLOGIE LIGAMENTAIRE</a:t>
            </a:r>
          </a:p>
          <a:p>
            <a:pPr lvl="1"/>
            <a:r>
              <a:rPr lang="fr-FR" dirty="0" smtClean="0"/>
              <a:t>PATHOLOGIE SYNOVIALE</a:t>
            </a:r>
          </a:p>
          <a:p>
            <a:pPr lvl="1"/>
            <a:r>
              <a:rPr lang="fr-FR" dirty="0" smtClean="0"/>
              <a:t>PATHOLOGIE TENDINEUSE</a:t>
            </a:r>
          </a:p>
          <a:p>
            <a:pPr lvl="1"/>
            <a:r>
              <a:rPr lang="fr-FR" dirty="0" smtClean="0"/>
              <a:t>PATHOLOGIE TUMORALE (OS ET PARTIES MOLLES)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68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L’IRM</a:t>
            </a:r>
            <a:endParaRPr lang="fr-FR" sz="6000" b="1" dirty="0"/>
          </a:p>
        </p:txBody>
      </p:sp>
      <p:pic>
        <p:nvPicPr>
          <p:cNvPr id="5" name="Capture d’écran 2013-10-08 à 18.50.33.png" descr="/Users/admin/Desktop/Capture d’écran 2013-10-08 à 18.50.33.pn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" b="77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02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L’IRM</a:t>
            </a:r>
            <a:endParaRPr lang="fr-FR" sz="6000" b="1" dirty="0"/>
          </a:p>
        </p:txBody>
      </p:sp>
      <p:pic>
        <p:nvPicPr>
          <p:cNvPr id="4" name="Capture d’écran 2013-10-08 à 18.53.26.png" descr="/Users/admin/Desktop/Capture d’écran 2013-10-08 à 18.53.26.pn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r="5275"/>
          <a:stretch>
            <a:fillRect/>
          </a:stretch>
        </p:blipFill>
        <p:spPr>
          <a:xfrm>
            <a:off x="234264" y="1600200"/>
            <a:ext cx="8667766" cy="4525963"/>
          </a:xfrm>
        </p:spPr>
      </p:pic>
    </p:spTree>
    <p:extLst>
      <p:ext uri="{BB962C8B-B14F-4D97-AF65-F5344CB8AC3E}">
        <p14:creationId xmlns:p14="http://schemas.microsoft.com/office/powerpoint/2010/main" val="83766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L’IRM</a:t>
            </a:r>
            <a:endParaRPr lang="fr-FR" sz="6000" b="1" dirty="0"/>
          </a:p>
        </p:txBody>
      </p:sp>
      <p:pic>
        <p:nvPicPr>
          <p:cNvPr id="4" name="Capture d’écran 2013-10-08 à 18.55.26.png" descr="/Users/admin/Desktop/Capture d’écran 2013-10-08 à 18.55.26.pn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0" b="12670"/>
          <a:stretch>
            <a:fillRect/>
          </a:stretch>
        </p:blipFill>
        <p:spPr>
          <a:xfrm>
            <a:off x="1" y="1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4077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MERCI DE VOTRE ATTENTION!</a:t>
            </a:r>
            <a:endParaRPr lang="fr-FR"/>
          </a:p>
        </p:txBody>
      </p:sp>
      <p:pic>
        <p:nvPicPr>
          <p:cNvPr id="4" name="Espace réservé du contenu 3" descr="P10105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484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/>
              <a:t>4 EXAMENS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fr-FR" sz="4000" dirty="0" smtClean="0"/>
              <a:t>RADIOGRAPHIES</a:t>
            </a:r>
          </a:p>
          <a:p>
            <a:r>
              <a:rPr lang="fr-FR" sz="4000" dirty="0" smtClean="0"/>
              <a:t>ECHOGRAPHIE</a:t>
            </a:r>
          </a:p>
          <a:p>
            <a:r>
              <a:rPr lang="fr-FR" sz="4000" dirty="0" smtClean="0"/>
              <a:t>SCANNER</a:t>
            </a:r>
          </a:p>
          <a:p>
            <a:r>
              <a:rPr lang="fr-FR" sz="4000" dirty="0" smtClean="0"/>
              <a:t>IRM</a:t>
            </a:r>
            <a:endParaRPr lang="fr-FR" sz="4000" dirty="0"/>
          </a:p>
        </p:txBody>
      </p:sp>
      <p:pic>
        <p:nvPicPr>
          <p:cNvPr id="4" name="Capture d’écran 2013-10-08 à 17.47.18.png" descr="/Users/admin/Desktop/Capture d’écran 2013-10-08 à 17.47.18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86" y="2655510"/>
            <a:ext cx="30988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0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/>
              <a:t>LES RADIOGRAPHIES</a:t>
            </a:r>
            <a:endParaRPr lang="fr-FR" sz="4800" b="1" dirty="0"/>
          </a:p>
        </p:txBody>
      </p:sp>
      <p:pic>
        <p:nvPicPr>
          <p:cNvPr id="4" name="Capture d’écran 2013-10-08 à 17.50.30.png" descr="/Users/admin/Desktop/Capture d’écran 2013-10-08 à 17.50.30.png"/>
          <p:cNvPicPr>
            <a:picLocks noGrp="1" noChangeAspect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t="2593" r="7166"/>
          <a:stretch/>
        </p:blipFill>
        <p:spPr>
          <a:xfrm>
            <a:off x="457200" y="2310190"/>
            <a:ext cx="8229600" cy="4408639"/>
          </a:xfrm>
        </p:spPr>
      </p:pic>
      <p:sp>
        <p:nvSpPr>
          <p:cNvPr id="5" name="ZoneTexte 4"/>
          <p:cNvSpPr txBox="1"/>
          <p:nvPr/>
        </p:nvSpPr>
        <p:spPr>
          <a:xfrm>
            <a:off x="749905" y="1802190"/>
            <a:ext cx="132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DE FACE: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64292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RADIOGRAPHIES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DE PROFIL</a:t>
            </a:r>
            <a:endParaRPr lang="fr-FR" sz="2400" b="1" dirty="0"/>
          </a:p>
        </p:txBody>
      </p:sp>
      <p:pic>
        <p:nvPicPr>
          <p:cNvPr id="4" name="Capture d’écran 2013-10-08 à 17.53.53.png" descr="/Users/admin/Desktop/Capture d’écran 2013-10-08 à 17.53.53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838"/>
            <a:ext cx="9144000" cy="409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3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L’ECHOGRAPHIE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Classique ou couplée au doppler couleur</a:t>
            </a:r>
          </a:p>
          <a:p>
            <a:r>
              <a:rPr lang="fr-FR" dirty="0" smtClean="0"/>
              <a:t>Opérateur dépendant</a:t>
            </a:r>
          </a:p>
          <a:p>
            <a:r>
              <a:rPr lang="fr-FR" dirty="0" smtClean="0"/>
              <a:t>Rarement lisible par le chirurgien</a:t>
            </a:r>
            <a:endParaRPr lang="fr-FR" dirty="0"/>
          </a:p>
        </p:txBody>
      </p:sp>
      <p:pic>
        <p:nvPicPr>
          <p:cNvPr id="4" name="Capture d’écran 2013-10-08 à 18.11.29.png" descr="/Users/admin/Desktop/Capture d’écran 2013-10-08 à 18.11.29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64" y="3760320"/>
            <a:ext cx="4135685" cy="2678175"/>
          </a:xfrm>
          <a:prstGeom prst="rect">
            <a:avLst/>
          </a:prstGeom>
        </p:spPr>
      </p:pic>
      <p:pic>
        <p:nvPicPr>
          <p:cNvPr id="5" name="Capture d’écran 2013-10-08 à 18.12.48.png" descr="/Users/admin/Desktop/Capture d’écran 2013-10-08 à 18.12.48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" y="3760321"/>
            <a:ext cx="4340048" cy="26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3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L’ECHOGRAPHIE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2398"/>
            <a:ext cx="8229600" cy="4525963"/>
          </a:xfrm>
        </p:spPr>
        <p:txBody>
          <a:bodyPr/>
          <a:lstStyle/>
          <a:p>
            <a:r>
              <a:rPr lang="fr-FR" sz="4000" b="1" dirty="0" smtClean="0"/>
              <a:t>INDICATIONS:</a:t>
            </a:r>
          </a:p>
          <a:p>
            <a:pPr marL="0" indent="0">
              <a:buNone/>
            </a:pPr>
            <a:endParaRPr lang="fr-FR" b="1" dirty="0" smtClean="0"/>
          </a:p>
          <a:p>
            <a:pPr lvl="1"/>
            <a:r>
              <a:rPr lang="fr-FR" b="1" dirty="0" smtClean="0"/>
              <a:t>Pathologie tendineuse</a:t>
            </a:r>
          </a:p>
          <a:p>
            <a:pPr lvl="1"/>
            <a:r>
              <a:rPr lang="fr-FR" dirty="0" smtClean="0"/>
              <a:t>Épanchements, bursites</a:t>
            </a:r>
          </a:p>
          <a:p>
            <a:pPr lvl="1"/>
            <a:r>
              <a:rPr lang="fr-FR" dirty="0" smtClean="0"/>
              <a:t>Pathologie synoviale</a:t>
            </a:r>
            <a:endParaRPr lang="fr-FR" dirty="0"/>
          </a:p>
        </p:txBody>
      </p:sp>
      <p:pic>
        <p:nvPicPr>
          <p:cNvPr id="4" name="Capture d’écran 2013-10-08 à 18.18.15.png" descr="/Users/admin/Desktop/Capture d’écran 2013-10-08 à 18.18.15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38" y="1982398"/>
            <a:ext cx="3947381" cy="417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8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1761"/>
            <a:ext cx="7772400" cy="1470025"/>
          </a:xfrm>
        </p:spPr>
        <p:txBody>
          <a:bodyPr/>
          <a:lstStyle/>
          <a:p>
            <a:r>
              <a:rPr lang="fr-FR" b="1" dirty="0" smtClean="0"/>
              <a:t>LES RADIOGRAPHIES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997296"/>
            <a:ext cx="7086600" cy="3641504"/>
          </a:xfrm>
        </p:spPr>
        <p:txBody>
          <a:bodyPr>
            <a:normAutofit/>
          </a:bodyPr>
          <a:lstStyle/>
          <a:p>
            <a:r>
              <a:rPr lang="fr-FR" sz="4700" b="1" dirty="0" smtClean="0">
                <a:solidFill>
                  <a:schemeClr val="tx1"/>
                </a:solidFill>
              </a:rPr>
              <a:t>Les indications:</a:t>
            </a:r>
          </a:p>
          <a:p>
            <a:endParaRPr lang="fr-FR" sz="3600" b="1" dirty="0" smtClean="0">
              <a:solidFill>
                <a:schemeClr val="tx1"/>
              </a:solidFill>
            </a:endParaRPr>
          </a:p>
          <a:p>
            <a:pPr algn="l"/>
            <a:r>
              <a:rPr lang="fr-FR" sz="3600" dirty="0" smtClean="0">
                <a:solidFill>
                  <a:schemeClr val="tx1"/>
                </a:solidFill>
              </a:rPr>
              <a:t>-pathologie traumatique</a:t>
            </a:r>
          </a:p>
          <a:p>
            <a:pPr algn="l"/>
            <a:r>
              <a:rPr lang="fr-FR" sz="3600" dirty="0" smtClean="0">
                <a:solidFill>
                  <a:schemeClr val="tx1"/>
                </a:solidFill>
              </a:rPr>
              <a:t>-pathologie dégénérative</a:t>
            </a:r>
          </a:p>
          <a:p>
            <a:pPr algn="l"/>
            <a:r>
              <a:rPr lang="fr-FR" sz="3600" dirty="0" smtClean="0">
                <a:solidFill>
                  <a:schemeClr val="tx1"/>
                </a:solidFill>
              </a:rPr>
              <a:t>-douleurs de coude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4" name="Capture d’écran 2013-10-08 à 18.04.56.png" descr="/Users/admin/Desktop/Capture d’écran 2013-10-08 à 18.04.56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23" y="1997296"/>
            <a:ext cx="24765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5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32178"/>
            <a:ext cx="8229600" cy="1143000"/>
          </a:xfrm>
        </p:spPr>
        <p:txBody>
          <a:bodyPr/>
          <a:lstStyle/>
          <a:p>
            <a:r>
              <a:rPr lang="fr-FR" b="1" dirty="0" smtClean="0"/>
              <a:t>LE SCANNER (ARTHRO-SCANNER)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Examen facile à obtenir et à réaliser</a:t>
            </a:r>
          </a:p>
          <a:p>
            <a:r>
              <a:rPr lang="fr-FR" sz="3600" dirty="0" smtClean="0"/>
              <a:t>Images parfois difficiles à obtenir..</a:t>
            </a:r>
          </a:p>
          <a:p>
            <a:r>
              <a:rPr lang="fr-FR" sz="3600" dirty="0" smtClean="0"/>
              <a:t>Images tridimensionnelles</a:t>
            </a:r>
          </a:p>
          <a:p>
            <a:r>
              <a:rPr lang="fr-FR" sz="3600" dirty="0" smtClean="0"/>
              <a:t>Hélicoïdal, </a:t>
            </a:r>
            <a:r>
              <a:rPr lang="fr-FR" sz="3600" dirty="0" err="1" smtClean="0"/>
              <a:t>multibarettes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38806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LE SCANNER</a:t>
            </a:r>
            <a:endParaRPr lang="fr-FR" sz="6000" b="1" dirty="0"/>
          </a:p>
        </p:txBody>
      </p:sp>
      <p:pic>
        <p:nvPicPr>
          <p:cNvPr id="4" name="Capture d’écran 2013-10-08 à 18.24.06.png" descr="/Users/admin/Desktop/Capture d’écran 2013-10-08 à 18.24.06.png"/>
          <p:cNvPicPr>
            <a:picLocks noGrp="1" noChangeAspect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89" t="-42519" r="-20195" b="-17527"/>
          <a:stretch/>
        </p:blipFill>
        <p:spPr>
          <a:xfrm>
            <a:off x="-1219618" y="-817364"/>
            <a:ext cx="10976394" cy="8412563"/>
          </a:xfrm>
        </p:spPr>
      </p:pic>
    </p:spTree>
    <p:extLst>
      <p:ext uri="{BB962C8B-B14F-4D97-AF65-F5344CB8AC3E}">
        <p14:creationId xmlns:p14="http://schemas.microsoft.com/office/powerpoint/2010/main" val="287487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148</Words>
  <Application>Microsoft Macintosh PowerPoint</Application>
  <PresentationFormat>Présentation à l'écran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IMAGERIE DU COUDE</vt:lpstr>
      <vt:lpstr>4 EXAMENS</vt:lpstr>
      <vt:lpstr>LES RADIOGRAPHIES</vt:lpstr>
      <vt:lpstr>LES RADIOGRAPHIES</vt:lpstr>
      <vt:lpstr>L’ECHOGRAPHIE</vt:lpstr>
      <vt:lpstr>L’ECHOGRAPHIE</vt:lpstr>
      <vt:lpstr>LES RADIOGRAPHIES</vt:lpstr>
      <vt:lpstr>LE SCANNER (ARTHRO-SCANNER)</vt:lpstr>
      <vt:lpstr>LE SCANNER</vt:lpstr>
      <vt:lpstr>L’ARTHROSCANNER</vt:lpstr>
      <vt:lpstr>RECONSTRUCTIONS 3D</vt:lpstr>
      <vt:lpstr>INDICATIONS</vt:lpstr>
      <vt:lpstr>L’IRM</vt:lpstr>
      <vt:lpstr>L’IRM</vt:lpstr>
      <vt:lpstr>L’IRM</vt:lpstr>
      <vt:lpstr>L’IRM</vt:lpstr>
      <vt:lpstr>MERCI DE VOTRE ATTENTION!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IMAGERIE DU COUDE</dc:title>
  <dc:creator>Admin</dc:creator>
  <cp:lastModifiedBy>Admin</cp:lastModifiedBy>
  <cp:revision>10</cp:revision>
  <dcterms:created xsi:type="dcterms:W3CDTF">2013-10-08T15:22:34Z</dcterms:created>
  <dcterms:modified xsi:type="dcterms:W3CDTF">2013-10-11T21:07:09Z</dcterms:modified>
</cp:coreProperties>
</file>